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3D98-0734-4E57-ABDB-DF828C643F7E}" type="datetimeFigureOut">
              <a:rPr kumimoji="1" lang="ja-JP" altLang="en-US" smtClean="0"/>
              <a:t>2018/9/17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B0D5-256B-4AF4-B3A2-D5FAB6FBF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5613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3D98-0734-4E57-ABDB-DF828C643F7E}" type="datetimeFigureOut">
              <a:rPr kumimoji="1" lang="ja-JP" altLang="en-US" smtClean="0"/>
              <a:t>2018/9/17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B0D5-256B-4AF4-B3A2-D5FAB6FBF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084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3D98-0734-4E57-ABDB-DF828C643F7E}" type="datetimeFigureOut">
              <a:rPr kumimoji="1" lang="ja-JP" altLang="en-US" smtClean="0"/>
              <a:t>2018/9/17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B0D5-256B-4AF4-B3A2-D5FAB6FBF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049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3D98-0734-4E57-ABDB-DF828C643F7E}" type="datetimeFigureOut">
              <a:rPr kumimoji="1" lang="ja-JP" altLang="en-US" smtClean="0"/>
              <a:t>2018/9/17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B0D5-256B-4AF4-B3A2-D5FAB6FBF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991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3D98-0734-4E57-ABDB-DF828C643F7E}" type="datetimeFigureOut">
              <a:rPr kumimoji="1" lang="ja-JP" altLang="en-US" smtClean="0"/>
              <a:t>2018/9/17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B0D5-256B-4AF4-B3A2-D5FAB6FBF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6750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3D98-0734-4E57-ABDB-DF828C643F7E}" type="datetimeFigureOut">
              <a:rPr kumimoji="1" lang="ja-JP" altLang="en-US" smtClean="0"/>
              <a:t>2018/9/17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B0D5-256B-4AF4-B3A2-D5FAB6FBF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374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3D98-0734-4E57-ABDB-DF828C643F7E}" type="datetimeFigureOut">
              <a:rPr kumimoji="1" lang="ja-JP" altLang="en-US" smtClean="0"/>
              <a:t>2018/9/17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B0D5-256B-4AF4-B3A2-D5FAB6FBF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6901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3D98-0734-4E57-ABDB-DF828C643F7E}" type="datetimeFigureOut">
              <a:rPr kumimoji="1" lang="ja-JP" altLang="en-US" smtClean="0"/>
              <a:t>2018/9/17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B0D5-256B-4AF4-B3A2-D5FAB6FBF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5211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3D98-0734-4E57-ABDB-DF828C643F7E}" type="datetimeFigureOut">
              <a:rPr kumimoji="1" lang="ja-JP" altLang="en-US" smtClean="0"/>
              <a:t>2018/9/17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B0D5-256B-4AF4-B3A2-D5FAB6FBF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2995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3D98-0734-4E57-ABDB-DF828C643F7E}" type="datetimeFigureOut">
              <a:rPr kumimoji="1" lang="ja-JP" altLang="en-US" smtClean="0"/>
              <a:t>2018/9/17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B0D5-256B-4AF4-B3A2-D5FAB6FBF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016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3D98-0734-4E57-ABDB-DF828C643F7E}" type="datetimeFigureOut">
              <a:rPr kumimoji="1" lang="ja-JP" altLang="en-US" smtClean="0"/>
              <a:t>2018/9/17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B0D5-256B-4AF4-B3A2-D5FAB6FBF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5043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93D98-0734-4E57-ABDB-DF828C643F7E}" type="datetimeFigureOut">
              <a:rPr kumimoji="1" lang="ja-JP" altLang="en-US" smtClean="0"/>
              <a:t>2018/9/17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BB0D5-256B-4AF4-B3A2-D5FAB6FBF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597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" y="0"/>
            <a:ext cx="9133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14601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" y="0"/>
            <a:ext cx="9133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16207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274" y="-1242000"/>
            <a:ext cx="6082044" cy="81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35063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" y="0"/>
            <a:ext cx="9133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87656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155" y="0"/>
            <a:ext cx="10530000" cy="70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35856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画面に合わせる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inori</dc:creator>
  <cp:lastModifiedBy>inori</cp:lastModifiedBy>
  <cp:revision>1</cp:revision>
  <dcterms:created xsi:type="dcterms:W3CDTF">2018-09-17T06:51:06Z</dcterms:created>
  <dcterms:modified xsi:type="dcterms:W3CDTF">2018-09-17T06:58:43Z</dcterms:modified>
</cp:coreProperties>
</file>